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264" r:id="rId29"/>
    <p:sldId id="258" r:id="rId30"/>
    <p:sldId id="268" r:id="rId31"/>
    <p:sldId id="269" r:id="rId32"/>
    <p:sldId id="289" r:id="rId33"/>
    <p:sldId id="290" r:id="rId34"/>
    <p:sldId id="291" r:id="rId35"/>
    <p:sldId id="293" r:id="rId36"/>
    <p:sldId id="259" r:id="rId37"/>
    <p:sldId id="265" r:id="rId38"/>
    <p:sldId id="266" r:id="rId39"/>
    <p:sldId id="274" r:id="rId40"/>
    <p:sldId id="275" r:id="rId41"/>
    <p:sldId id="276" r:id="rId42"/>
    <p:sldId id="279" r:id="rId43"/>
    <p:sldId id="280" r:id="rId44"/>
    <p:sldId id="282" r:id="rId45"/>
    <p:sldId id="281" r:id="rId46"/>
    <p:sldId id="284" r:id="rId47"/>
    <p:sldId id="285" r:id="rId48"/>
    <p:sldId id="316" r:id="rId49"/>
    <p:sldId id="286" r:id="rId50"/>
    <p:sldId id="26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21398798661502"/>
          <c:y val="0.13532067222039518"/>
          <c:w val="0.85249544592069837"/>
          <c:h val="0.751191622560977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546208"/>
        <c:axId val="401546536"/>
      </c:barChart>
      <c:catAx>
        <c:axId val="40154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546536"/>
        <c:crosses val="autoZero"/>
        <c:auto val="1"/>
        <c:lblAlgn val="ctr"/>
        <c:lblOffset val="100"/>
        <c:noMultiLvlLbl val="0"/>
      </c:catAx>
      <c:valAx>
        <c:axId val="401546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54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968600"/>
        <c:axId val="179966960"/>
      </c:barChart>
      <c:catAx>
        <c:axId val="17996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9966960"/>
        <c:crosses val="autoZero"/>
        <c:auto val="1"/>
        <c:lblAlgn val="ctr"/>
        <c:lblOffset val="100"/>
        <c:noMultiLvlLbl val="0"/>
      </c:catAx>
      <c:valAx>
        <c:axId val="17996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9968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38"/>
          <c:y val="3.533123028391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25"/>
          <c:w val="0.95812992125984253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892584"/>
        <c:axId val="133891928"/>
      </c:barChart>
      <c:catAx>
        <c:axId val="13389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1928"/>
        <c:crosses val="autoZero"/>
        <c:auto val="1"/>
        <c:lblAlgn val="ctr"/>
        <c:lblOffset val="100"/>
        <c:noMultiLvlLbl val="0"/>
      </c:catAx>
      <c:valAx>
        <c:axId val="133891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48"/>
          <c:w val="0.56545893719806761"/>
          <c:h val="9.4223105392583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3"/>
          <c:y val="0.17389204406846065"/>
          <c:w val="0.76105647145669286"/>
          <c:h val="0.770545228189885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0.08</c:v>
                </c:pt>
                <c:pt idx="7">
                  <c:v>0.03</c:v>
                </c:pt>
                <c:pt idx="8">
                  <c:v>0.27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141968"/>
        <c:axId val="482137704"/>
      </c:barChart>
      <c:catAx>
        <c:axId val="482141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2137704"/>
        <c:crosses val="autoZero"/>
        <c:auto val="1"/>
        <c:lblAlgn val="ctr"/>
        <c:lblOffset val="100"/>
        <c:noMultiLvlLbl val="0"/>
      </c:catAx>
      <c:valAx>
        <c:axId val="48213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214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6560039370078742E-2"/>
          <c:y val="0.17695071500057116"/>
          <c:w val="0.92031496062992124"/>
          <c:h val="0.80592810002902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98</c:v>
                </c:pt>
                <c:pt idx="1">
                  <c:v>243</c:v>
                </c:pt>
                <c:pt idx="2">
                  <c:v>575</c:v>
                </c:pt>
                <c:pt idx="3">
                  <c:v>747</c:v>
                </c:pt>
                <c:pt idx="4">
                  <c:v>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-38</c:v>
                </c:pt>
                <c:pt idx="1">
                  <c:v>-59</c:v>
                </c:pt>
                <c:pt idx="2">
                  <c:v>-78</c:v>
                </c:pt>
                <c:pt idx="3">
                  <c:v>-68</c:v>
                </c:pt>
                <c:pt idx="4">
                  <c:v>-197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7551008"/>
        <c:axId val="497555272"/>
      </c:barChart>
      <c:catAx>
        <c:axId val="49755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7555272"/>
        <c:crosses val="autoZero"/>
        <c:auto val="1"/>
        <c:lblAlgn val="ctr"/>
        <c:lblOffset val="100"/>
        <c:noMultiLvlLbl val="0"/>
      </c:catAx>
      <c:valAx>
        <c:axId val="497555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755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18.11.2016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 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0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109787"/>
            <a:ext cx="4381500" cy="263842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47862"/>
            <a:ext cx="4381500" cy="296227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72257"/>
            <a:ext cx="5052291" cy="5135886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8312"/>
            <a:ext cx="5257800" cy="3381375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Internetfernsehen</a:t>
            </a:r>
          </a:p>
          <a:p>
            <a:r>
              <a:rPr lang="de-DE" dirty="0"/>
              <a:t>Nachteile Standardfernsehen</a:t>
            </a:r>
          </a:p>
          <a:p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3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Nachteile Internetfernsehen</a:t>
            </a:r>
          </a:p>
          <a:p>
            <a:r>
              <a:rPr lang="de-DE" dirty="0"/>
              <a:t>Vorteile Standardfernsehen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5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02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Internetradio</a:t>
            </a:r>
          </a:p>
          <a:p>
            <a:r>
              <a:rPr lang="de-DE" dirty="0"/>
              <a:t>Nachteile konventionelles Radio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68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1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55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63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Quellen 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2860496756"/>
              </p:ext>
            </p:extLst>
          </p:nvPr>
        </p:nvGraphicFramePr>
        <p:xfrm>
          <a:off x="2418530" y="1623060"/>
          <a:ext cx="3777554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553694"/>
              </p:ext>
            </p:extLst>
          </p:nvPr>
        </p:nvGraphicFramePr>
        <p:xfrm>
          <a:off x="6400799" y="1774209"/>
          <a:ext cx="4326341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597265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gedruckte Zeitungen</a:t>
            </a:r>
          </a:p>
          <a:p>
            <a:endParaRPr lang="de-DE" dirty="0"/>
          </a:p>
          <a:p>
            <a:r>
              <a:rPr lang="de-DE" dirty="0"/>
              <a:t>Nachteile Online Zeitungen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08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593</Words>
  <Application>Microsoft Office PowerPoint</Application>
  <PresentationFormat>Breitbild</PresentationFormat>
  <Paragraphs>213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Fernsehen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Radio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Datenträgern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104</cp:revision>
  <dcterms:created xsi:type="dcterms:W3CDTF">2016-11-04T12:23:45Z</dcterms:created>
  <dcterms:modified xsi:type="dcterms:W3CDTF">2016-11-19T09:32:07Z</dcterms:modified>
</cp:coreProperties>
</file>